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5" autoAdjust="0"/>
    <p:restoredTop sz="94660"/>
  </p:normalViewPr>
  <p:slideViewPr>
    <p:cSldViewPr>
      <p:cViewPr varScale="1">
        <p:scale>
          <a:sx n="69" d="100"/>
          <a:sy n="69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A546-D382-4BC1-92AC-D932988F8601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CF727-D80F-4BA8-952D-6DB48C4ACD8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A546-D382-4BC1-92AC-D932988F8601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CF727-D80F-4BA8-952D-6DB48C4ACD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A546-D382-4BC1-92AC-D932988F8601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CF727-D80F-4BA8-952D-6DB48C4ACD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A546-D382-4BC1-92AC-D932988F8601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CF727-D80F-4BA8-952D-6DB48C4ACD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A546-D382-4BC1-92AC-D932988F8601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BECF727-D80F-4BA8-952D-6DB48C4ACD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A546-D382-4BC1-92AC-D932988F8601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CF727-D80F-4BA8-952D-6DB48C4ACD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A546-D382-4BC1-92AC-D932988F8601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CF727-D80F-4BA8-952D-6DB48C4ACD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A546-D382-4BC1-92AC-D932988F8601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CF727-D80F-4BA8-952D-6DB48C4ACD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A546-D382-4BC1-92AC-D932988F8601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CF727-D80F-4BA8-952D-6DB48C4ACD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A546-D382-4BC1-92AC-D932988F8601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CF727-D80F-4BA8-952D-6DB48C4ACD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6A546-D382-4BC1-92AC-D932988F8601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CF727-D80F-4BA8-952D-6DB48C4ACD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A26A546-D382-4BC1-92AC-D932988F8601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ECF727-D80F-4BA8-952D-6DB48C4ACD8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mattrefghi.com/blog/2010/07/a-true-case-of-accidental-plagiaris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Plagiarism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21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avoid Plagiarism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Referencing</a:t>
            </a:r>
          </a:p>
          <a:p>
            <a:r>
              <a:rPr lang="en-US" dirty="0" smtClean="0"/>
              <a:t>Quoting</a:t>
            </a:r>
          </a:p>
          <a:p>
            <a:r>
              <a:rPr lang="en-US" dirty="0" smtClean="0"/>
              <a:t>Paraphrasing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07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Paraphrasing vs. Quoting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Paraphrasing helps show that you’re actively thinking about what you’re writing about and that you actually understand the quote.</a:t>
            </a:r>
          </a:p>
          <a:p>
            <a:r>
              <a:rPr lang="en-US" dirty="0" smtClean="0"/>
              <a:t>Paraphrase when you want to express the </a:t>
            </a:r>
            <a:r>
              <a:rPr lang="en-US" u="sng" dirty="0" smtClean="0"/>
              <a:t>idea</a:t>
            </a:r>
            <a:r>
              <a:rPr lang="en-US" dirty="0" smtClean="0"/>
              <a:t> of the quote but not necessarily the </a:t>
            </a:r>
            <a:r>
              <a:rPr lang="en-US" u="sng" dirty="0" smtClean="0"/>
              <a:t>language</a:t>
            </a:r>
            <a:r>
              <a:rPr lang="en-US" dirty="0" smtClean="0"/>
              <a:t> of the quote.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180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paraphrase a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the quote you want to use and describe it in your own words.</a:t>
            </a:r>
          </a:p>
          <a:p>
            <a:r>
              <a:rPr lang="en-US" dirty="0" smtClean="0"/>
              <a:t>You still need to attribute the quote to the original source.</a:t>
            </a:r>
          </a:p>
          <a:p>
            <a:r>
              <a:rPr lang="en-US" dirty="0" smtClean="0"/>
              <a:t>Usually, the paraphrased quote is shorter than the original. Therefore, it is a concise, simplified version of the quote.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288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Successful vs. unsuccessful paraphrases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Original Writing: There are a number of reasons why Germany lost WW2.</a:t>
            </a:r>
          </a:p>
          <a:p>
            <a:pPr marL="0" indent="0">
              <a:buNone/>
            </a:pPr>
            <a:r>
              <a:rPr lang="en-US" dirty="0" smtClean="0"/>
              <a:t>Bad Paraphrasing: Germany lost WW2 for a number of reasons.</a:t>
            </a:r>
          </a:p>
          <a:p>
            <a:pPr marL="0" indent="0">
              <a:buNone/>
            </a:pPr>
            <a:r>
              <a:rPr lang="en-US" dirty="0" smtClean="0"/>
              <a:t>Good Paraphrasing: 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719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Quote a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Say clearly that the quote is coming and where it’s from.</a:t>
            </a:r>
          </a:p>
          <a:p>
            <a:r>
              <a:rPr lang="en-US" dirty="0" smtClean="0"/>
              <a:t>Explain the relationship between the quote and your text.</a:t>
            </a:r>
          </a:p>
          <a:p>
            <a:r>
              <a:rPr lang="en-US" dirty="0" smtClean="0"/>
              <a:t>Make sure, when you use a quote, that the sentence still makes grammatical sense.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354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If following the APA referencing system, you’ll need the full bibliographic information for each cited source. This means: </a:t>
            </a:r>
          </a:p>
          <a:p>
            <a:r>
              <a:rPr lang="en-US" dirty="0" smtClean="0"/>
              <a:t>Author/Editor/Producer </a:t>
            </a:r>
          </a:p>
          <a:p>
            <a:r>
              <a:rPr lang="en-US" dirty="0" smtClean="0"/>
              <a:t>Date of publication </a:t>
            </a:r>
          </a:p>
          <a:p>
            <a:r>
              <a:rPr lang="en-US" dirty="0" smtClean="0"/>
              <a:t>Title of item </a:t>
            </a:r>
          </a:p>
          <a:p>
            <a:r>
              <a:rPr lang="en-US" dirty="0" smtClean="0"/>
              <a:t>Publication information (Place of publication, Publisher, URL, Address </a:t>
            </a:r>
            <a:r>
              <a:rPr lang="en-US" dirty="0" err="1" smtClean="0"/>
              <a:t>etc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402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Essay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 your topic</a:t>
            </a:r>
          </a:p>
          <a:p>
            <a:r>
              <a:rPr lang="en-US" dirty="0" smtClean="0"/>
              <a:t>Brainstorm</a:t>
            </a:r>
          </a:p>
          <a:p>
            <a:r>
              <a:rPr lang="en-US" dirty="0" smtClean="0"/>
              <a:t>Outline your ideas into points</a:t>
            </a:r>
          </a:p>
          <a:p>
            <a:r>
              <a:rPr lang="en-US" dirty="0" smtClean="0"/>
              <a:t>Analyze your ideas</a:t>
            </a:r>
          </a:p>
          <a:p>
            <a:r>
              <a:rPr lang="en-US" dirty="0" smtClean="0"/>
              <a:t>Write introduction</a:t>
            </a:r>
          </a:p>
          <a:p>
            <a:r>
              <a:rPr lang="en-US" dirty="0" smtClean="0"/>
              <a:t>Write main body</a:t>
            </a:r>
          </a:p>
          <a:p>
            <a:r>
              <a:rPr lang="en-US" dirty="0" smtClean="0"/>
              <a:t>Write conclusion</a:t>
            </a:r>
          </a:p>
          <a:p>
            <a:r>
              <a:rPr lang="en-US" dirty="0" smtClean="0"/>
              <a:t>Add any other bits and correct things</a:t>
            </a:r>
          </a:p>
          <a:p>
            <a:r>
              <a:rPr lang="en-US" dirty="0" smtClean="0"/>
              <a:t>Reference any works you may have used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599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Real Life Story on Accidental plagiarism!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mattrefghi.com/blog/2010/07/a-true-case-of-accidental-plagiarism/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2861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429</TotalTime>
  <Words>271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Plagiarism</vt:lpstr>
      <vt:lpstr>How to avoid Plagiarism</vt:lpstr>
      <vt:lpstr>Paraphrasing vs. Quoting</vt:lpstr>
      <vt:lpstr>How to paraphrase a source</vt:lpstr>
      <vt:lpstr> Successful vs. unsuccessful paraphrases </vt:lpstr>
      <vt:lpstr>How to Quote a Source</vt:lpstr>
      <vt:lpstr>Referencing</vt:lpstr>
      <vt:lpstr>Essay Writing</vt:lpstr>
      <vt:lpstr>Real Life Story on Accidental plagiarism!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Plagiarism</dc:title>
  <dc:creator>Admin</dc:creator>
  <cp:lastModifiedBy>Admin</cp:lastModifiedBy>
  <cp:revision>12</cp:revision>
  <dcterms:created xsi:type="dcterms:W3CDTF">2012-10-07T11:56:34Z</dcterms:created>
  <dcterms:modified xsi:type="dcterms:W3CDTF">2012-10-08T17:48:20Z</dcterms:modified>
</cp:coreProperties>
</file>